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84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79" r:id="rId25"/>
    <p:sldId id="280" r:id="rId26"/>
    <p:sldId id="281" r:id="rId27"/>
    <p:sldId id="277" r:id="rId28"/>
    <p:sldId id="282" r:id="rId29"/>
    <p:sldId id="283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leen rossing" initials="cr" lastIdx="2" clrIdx="0">
    <p:extLst>
      <p:ext uri="{19B8F6BF-5375-455C-9EA6-DF929625EA0E}">
        <p15:presenceInfo xmlns:p15="http://schemas.microsoft.com/office/powerpoint/2012/main" userId="bcefa13e5aa8d7a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DA37D80-6434-44D0-A028-1B22A696006F}" styleName="Stijl, licht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ijl, licht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een rossing" userId="bcefa13e5aa8d7ad" providerId="LiveId" clId="{FB227C10-9F45-403A-8239-67F6300F6DED}"/>
    <pc:docChg chg="undo custSel addSld modSld">
      <pc:chgData name="carleen rossing" userId="bcefa13e5aa8d7ad" providerId="LiveId" clId="{FB227C10-9F45-403A-8239-67F6300F6DED}" dt="2018-03-01T15:30:22.609" v="1670" actId="14100"/>
      <pc:docMkLst>
        <pc:docMk/>
      </pc:docMkLst>
      <pc:sldChg chg="modSp">
        <pc:chgData name="carleen rossing" userId="bcefa13e5aa8d7ad" providerId="LiveId" clId="{FB227C10-9F45-403A-8239-67F6300F6DED}" dt="2018-03-01T15:29:13.416" v="1646" actId="5793"/>
        <pc:sldMkLst>
          <pc:docMk/>
          <pc:sldMk cId="554754915" sldId="257"/>
        </pc:sldMkLst>
        <pc:spChg chg="mod">
          <ac:chgData name="carleen rossing" userId="bcefa13e5aa8d7ad" providerId="LiveId" clId="{FB227C10-9F45-403A-8239-67F6300F6DED}" dt="2018-03-01T15:29:13.416" v="1646" actId="5793"/>
          <ac:spMkLst>
            <pc:docMk/>
            <pc:sldMk cId="554754915" sldId="257"/>
            <ac:spMk id="3" creationId="{7DCACAA1-7EF0-4FD9-BD7D-69792CED8A4F}"/>
          </ac:spMkLst>
        </pc:spChg>
      </pc:sldChg>
      <pc:sldChg chg="addSp delSp modSp add">
        <pc:chgData name="carleen rossing" userId="bcefa13e5aa8d7ad" providerId="LiveId" clId="{FB227C10-9F45-403A-8239-67F6300F6DED}" dt="2018-03-01T15:08:25.840" v="186" actId="20577"/>
        <pc:sldMkLst>
          <pc:docMk/>
          <pc:sldMk cId="3269244690" sldId="267"/>
        </pc:sldMkLst>
        <pc:spChg chg="mod">
          <ac:chgData name="carleen rossing" userId="bcefa13e5aa8d7ad" providerId="LiveId" clId="{FB227C10-9F45-403A-8239-67F6300F6DED}" dt="2018-03-01T14:51:14.523" v="7" actId="20577"/>
          <ac:spMkLst>
            <pc:docMk/>
            <pc:sldMk cId="3269244690" sldId="267"/>
            <ac:spMk id="2" creationId="{86E45D23-F425-4A29-8320-8C5D93FB1898}"/>
          </ac:spMkLst>
        </pc:spChg>
        <pc:spChg chg="del">
          <ac:chgData name="carleen rossing" userId="bcefa13e5aa8d7ad" providerId="LiveId" clId="{FB227C10-9F45-403A-8239-67F6300F6DED}" dt="2018-03-01T14:51:44.219" v="8" actId="931"/>
          <ac:spMkLst>
            <pc:docMk/>
            <pc:sldMk cId="3269244690" sldId="267"/>
            <ac:spMk id="3" creationId="{D3547250-B9E9-4C33-A7C8-43F970F799CC}"/>
          </ac:spMkLst>
        </pc:spChg>
        <pc:spChg chg="add mod">
          <ac:chgData name="carleen rossing" userId="bcefa13e5aa8d7ad" providerId="LiveId" clId="{FB227C10-9F45-403A-8239-67F6300F6DED}" dt="2018-03-01T14:54:11.259" v="47" actId="20577"/>
          <ac:spMkLst>
            <pc:docMk/>
            <pc:sldMk cId="3269244690" sldId="267"/>
            <ac:spMk id="6" creationId="{F0B06BEF-C4E2-4B43-85B9-8CEEB6F823A5}"/>
          </ac:spMkLst>
        </pc:spChg>
        <pc:spChg chg="add mod">
          <ac:chgData name="carleen rossing" userId="bcefa13e5aa8d7ad" providerId="LiveId" clId="{FB227C10-9F45-403A-8239-67F6300F6DED}" dt="2018-03-01T15:08:25.840" v="186" actId="20577"/>
          <ac:spMkLst>
            <pc:docMk/>
            <pc:sldMk cId="3269244690" sldId="267"/>
            <ac:spMk id="8" creationId="{57C9E93B-AE24-4E03-8F43-08BACB9B545D}"/>
          </ac:spMkLst>
        </pc:spChg>
        <pc:picChg chg="add mod">
          <ac:chgData name="carleen rossing" userId="bcefa13e5aa8d7ad" providerId="LiveId" clId="{FB227C10-9F45-403A-8239-67F6300F6DED}" dt="2018-03-01T14:53:25.628" v="13" actId="1076"/>
          <ac:picMkLst>
            <pc:docMk/>
            <pc:sldMk cId="3269244690" sldId="267"/>
            <ac:picMk id="5" creationId="{554C0E85-E89B-4FA7-8DBF-92DE53D9A0A9}"/>
          </ac:picMkLst>
        </pc:picChg>
        <pc:picChg chg="add mod">
          <ac:chgData name="carleen rossing" userId="bcefa13e5aa8d7ad" providerId="LiveId" clId="{FB227C10-9F45-403A-8239-67F6300F6DED}" dt="2018-03-01T15:08:09.025" v="166" actId="1076"/>
          <ac:picMkLst>
            <pc:docMk/>
            <pc:sldMk cId="3269244690" sldId="267"/>
            <ac:picMk id="7" creationId="{1A6C37A0-9AF6-4160-B719-9831FD05ABB8}"/>
          </ac:picMkLst>
        </pc:picChg>
      </pc:sldChg>
      <pc:sldChg chg="addSp delSp modSp add addCm modCm">
        <pc:chgData name="carleen rossing" userId="bcefa13e5aa8d7ad" providerId="LiveId" clId="{FB227C10-9F45-403A-8239-67F6300F6DED}" dt="2018-03-01T15:05:23.638" v="64" actId="14100"/>
        <pc:sldMkLst>
          <pc:docMk/>
          <pc:sldMk cId="2973634632" sldId="268"/>
        </pc:sldMkLst>
        <pc:spChg chg="del">
          <ac:chgData name="carleen rossing" userId="bcefa13e5aa8d7ad" providerId="LiveId" clId="{FB227C10-9F45-403A-8239-67F6300F6DED}" dt="2018-03-01T14:55:06.460" v="48" actId="931"/>
          <ac:spMkLst>
            <pc:docMk/>
            <pc:sldMk cId="2973634632" sldId="268"/>
            <ac:spMk id="3" creationId="{08A8B94C-F8E6-4333-82E3-58552B632E36}"/>
          </ac:spMkLst>
        </pc:spChg>
        <pc:picChg chg="add mod">
          <ac:chgData name="carleen rossing" userId="bcefa13e5aa8d7ad" providerId="LiveId" clId="{FB227C10-9F45-403A-8239-67F6300F6DED}" dt="2018-03-01T14:55:21.880" v="51" actId="14100"/>
          <ac:picMkLst>
            <pc:docMk/>
            <pc:sldMk cId="2973634632" sldId="268"/>
            <ac:picMk id="5" creationId="{941A6B9E-42AB-4707-80A2-52B4F1442216}"/>
          </ac:picMkLst>
        </pc:picChg>
        <pc:picChg chg="add mod modCrop">
          <ac:chgData name="carleen rossing" userId="bcefa13e5aa8d7ad" providerId="LiveId" clId="{FB227C10-9F45-403A-8239-67F6300F6DED}" dt="2018-03-01T15:03:36.288" v="59" actId="1076"/>
          <ac:picMkLst>
            <pc:docMk/>
            <pc:sldMk cId="2973634632" sldId="268"/>
            <ac:picMk id="6" creationId="{47380A48-5EC0-459D-9FBA-A83D659960F4}"/>
          </ac:picMkLst>
        </pc:picChg>
      </pc:sldChg>
      <pc:sldChg chg="addSp delSp modSp add">
        <pc:chgData name="carleen rossing" userId="bcefa13e5aa8d7ad" providerId="LiveId" clId="{FB227C10-9F45-403A-8239-67F6300F6DED}" dt="2018-03-01T15:07:56.113" v="163" actId="20577"/>
        <pc:sldMkLst>
          <pc:docMk/>
          <pc:sldMk cId="1312231370" sldId="269"/>
        </pc:sldMkLst>
        <pc:spChg chg="mod">
          <ac:chgData name="carleen rossing" userId="bcefa13e5aa8d7ad" providerId="LiveId" clId="{FB227C10-9F45-403A-8239-67F6300F6DED}" dt="2018-03-01T15:06:44.237" v="71" actId="20577"/>
          <ac:spMkLst>
            <pc:docMk/>
            <pc:sldMk cId="1312231370" sldId="269"/>
            <ac:spMk id="2" creationId="{10AD2CDC-DBB4-4D80-9F5E-C305AE24E5B4}"/>
          </ac:spMkLst>
        </pc:spChg>
        <pc:spChg chg="del">
          <ac:chgData name="carleen rossing" userId="bcefa13e5aa8d7ad" providerId="LiveId" clId="{FB227C10-9F45-403A-8239-67F6300F6DED}" dt="2018-03-01T15:05:10.022" v="63" actId="931"/>
          <ac:spMkLst>
            <pc:docMk/>
            <pc:sldMk cId="1312231370" sldId="269"/>
            <ac:spMk id="3" creationId="{C60A458A-A61C-4CA4-B4F0-3210F241CCE3}"/>
          </ac:spMkLst>
        </pc:spChg>
        <pc:spChg chg="add mod">
          <ac:chgData name="carleen rossing" userId="bcefa13e5aa8d7ad" providerId="LiveId" clId="{FB227C10-9F45-403A-8239-67F6300F6DED}" dt="2018-03-01T15:07:56.113" v="163" actId="20577"/>
          <ac:spMkLst>
            <pc:docMk/>
            <pc:sldMk cId="1312231370" sldId="269"/>
            <ac:spMk id="6" creationId="{42390B2A-CF2C-459E-B247-3418732022CF}"/>
          </ac:spMkLst>
        </pc:spChg>
        <pc:picChg chg="add mod">
          <ac:chgData name="carleen rossing" userId="bcefa13e5aa8d7ad" providerId="LiveId" clId="{FB227C10-9F45-403A-8239-67F6300F6DED}" dt="2018-03-01T15:05:54.883" v="67" actId="1076"/>
          <ac:picMkLst>
            <pc:docMk/>
            <pc:sldMk cId="1312231370" sldId="269"/>
            <ac:picMk id="5" creationId="{A33A73EB-337C-4E09-A6CE-D92073BFE0F8}"/>
          </ac:picMkLst>
        </pc:picChg>
      </pc:sldChg>
      <pc:sldChg chg="addSp delSp modSp add">
        <pc:chgData name="carleen rossing" userId="bcefa13e5aa8d7ad" providerId="LiveId" clId="{FB227C10-9F45-403A-8239-67F6300F6DED}" dt="2018-03-01T15:10:07.351" v="228" actId="20577"/>
        <pc:sldMkLst>
          <pc:docMk/>
          <pc:sldMk cId="922060711" sldId="270"/>
        </pc:sldMkLst>
        <pc:spChg chg="del">
          <ac:chgData name="carleen rossing" userId="bcefa13e5aa8d7ad" providerId="LiveId" clId="{FB227C10-9F45-403A-8239-67F6300F6DED}" dt="2018-03-01T15:07:25.873" v="100" actId="931"/>
          <ac:spMkLst>
            <pc:docMk/>
            <pc:sldMk cId="922060711" sldId="270"/>
            <ac:spMk id="3" creationId="{F20920BA-C111-4553-97C0-B70603943171}"/>
          </ac:spMkLst>
        </pc:spChg>
        <pc:spChg chg="add del mod">
          <ac:chgData name="carleen rossing" userId="bcefa13e5aa8d7ad" providerId="LiveId" clId="{FB227C10-9F45-403A-8239-67F6300F6DED}" dt="2018-03-01T15:09:04.344" v="188" actId="931"/>
          <ac:spMkLst>
            <pc:docMk/>
            <pc:sldMk cId="922060711" sldId="270"/>
            <ac:spMk id="7" creationId="{25F33B67-BD06-4271-9C9D-B5389346BA05}"/>
          </ac:spMkLst>
        </pc:spChg>
        <pc:spChg chg="add del mod">
          <ac:chgData name="carleen rossing" userId="bcefa13e5aa8d7ad" providerId="LiveId" clId="{FB227C10-9F45-403A-8239-67F6300F6DED}" dt="2018-03-01T15:09:22.507" v="194" actId="931"/>
          <ac:spMkLst>
            <pc:docMk/>
            <pc:sldMk cId="922060711" sldId="270"/>
            <ac:spMk id="13" creationId="{79B550D3-B543-4CCF-8E2A-D3E568E36685}"/>
          </ac:spMkLst>
        </pc:spChg>
        <pc:spChg chg="add mod">
          <ac:chgData name="carleen rossing" userId="bcefa13e5aa8d7ad" providerId="LiveId" clId="{FB227C10-9F45-403A-8239-67F6300F6DED}" dt="2018-03-01T15:09:53.960" v="216" actId="20577"/>
          <ac:spMkLst>
            <pc:docMk/>
            <pc:sldMk cId="922060711" sldId="270"/>
            <ac:spMk id="18" creationId="{3993B6D7-7564-42B3-B7D4-207CA99483F0}"/>
          </ac:spMkLst>
        </pc:spChg>
        <pc:spChg chg="add mod">
          <ac:chgData name="carleen rossing" userId="bcefa13e5aa8d7ad" providerId="LiveId" clId="{FB227C10-9F45-403A-8239-67F6300F6DED}" dt="2018-03-01T15:10:07.351" v="228" actId="20577"/>
          <ac:spMkLst>
            <pc:docMk/>
            <pc:sldMk cId="922060711" sldId="270"/>
            <ac:spMk id="19" creationId="{4849EEFE-8C3E-4F90-AEA2-763F094533E3}"/>
          </ac:spMkLst>
        </pc:spChg>
        <pc:picChg chg="add del mod">
          <ac:chgData name="carleen rossing" userId="bcefa13e5aa8d7ad" providerId="LiveId" clId="{FB227C10-9F45-403A-8239-67F6300F6DED}" dt="2018-03-01T15:08:29.571" v="187" actId="478"/>
          <ac:picMkLst>
            <pc:docMk/>
            <pc:sldMk cId="922060711" sldId="270"/>
            <ac:picMk id="5" creationId="{795AB9F3-30E7-4086-93B8-3651249605E5}"/>
          </ac:picMkLst>
        </pc:picChg>
        <pc:picChg chg="add del mod">
          <ac:chgData name="carleen rossing" userId="bcefa13e5aa8d7ad" providerId="LiveId" clId="{FB227C10-9F45-403A-8239-67F6300F6DED}" dt="2018-03-01T15:09:14.956" v="193" actId="478"/>
          <ac:picMkLst>
            <pc:docMk/>
            <pc:sldMk cId="922060711" sldId="270"/>
            <ac:picMk id="9" creationId="{C4F34EC2-038D-43CC-A8A2-B3591479EC23}"/>
          </ac:picMkLst>
        </pc:picChg>
        <pc:picChg chg="add del mod">
          <ac:chgData name="carleen rossing" userId="bcefa13e5aa8d7ad" providerId="LiveId" clId="{FB227C10-9F45-403A-8239-67F6300F6DED}" dt="2018-03-01T15:09:14.956" v="193" actId="478"/>
          <ac:picMkLst>
            <pc:docMk/>
            <pc:sldMk cId="922060711" sldId="270"/>
            <ac:picMk id="11" creationId="{6D3F48CD-EA19-4CE5-A2C4-B19F08369226}"/>
          </ac:picMkLst>
        </pc:picChg>
        <pc:picChg chg="add mod">
          <ac:chgData name="carleen rossing" userId="bcefa13e5aa8d7ad" providerId="LiveId" clId="{FB227C10-9F45-403A-8239-67F6300F6DED}" dt="2018-03-01T15:09:37.025" v="199" actId="1076"/>
          <ac:picMkLst>
            <pc:docMk/>
            <pc:sldMk cId="922060711" sldId="270"/>
            <ac:picMk id="15" creationId="{0B1AA1E8-70CD-4518-95BD-4D0D8E785F16}"/>
          </ac:picMkLst>
        </pc:picChg>
        <pc:picChg chg="add mod">
          <ac:chgData name="carleen rossing" userId="bcefa13e5aa8d7ad" providerId="LiveId" clId="{FB227C10-9F45-403A-8239-67F6300F6DED}" dt="2018-03-01T15:09:35.028" v="198" actId="1076"/>
          <ac:picMkLst>
            <pc:docMk/>
            <pc:sldMk cId="922060711" sldId="270"/>
            <ac:picMk id="17" creationId="{7CCF76A3-F0B7-409D-BDF6-5B43E2FB7684}"/>
          </ac:picMkLst>
        </pc:picChg>
      </pc:sldChg>
      <pc:sldChg chg="addSp delSp modSp add">
        <pc:chgData name="carleen rossing" userId="bcefa13e5aa8d7ad" providerId="LiveId" clId="{FB227C10-9F45-403A-8239-67F6300F6DED}" dt="2018-03-01T15:11:51.903" v="261" actId="20577"/>
        <pc:sldMkLst>
          <pc:docMk/>
          <pc:sldMk cId="4185894938" sldId="271"/>
        </pc:sldMkLst>
        <pc:spChg chg="del">
          <ac:chgData name="carleen rossing" userId="bcefa13e5aa8d7ad" providerId="LiveId" clId="{FB227C10-9F45-403A-8239-67F6300F6DED}" dt="2018-03-01T15:10:19.813" v="230" actId="931"/>
          <ac:spMkLst>
            <pc:docMk/>
            <pc:sldMk cId="4185894938" sldId="271"/>
            <ac:spMk id="3" creationId="{AFAF4251-A448-4525-A522-853C1805D262}"/>
          </ac:spMkLst>
        </pc:spChg>
        <pc:spChg chg="add mod">
          <ac:chgData name="carleen rossing" userId="bcefa13e5aa8d7ad" providerId="LiveId" clId="{FB227C10-9F45-403A-8239-67F6300F6DED}" dt="2018-03-01T15:11:51.903" v="261" actId="20577"/>
          <ac:spMkLst>
            <pc:docMk/>
            <pc:sldMk cId="4185894938" sldId="271"/>
            <ac:spMk id="8" creationId="{0CAB60E0-D0C5-4A41-B3C8-03262815A441}"/>
          </ac:spMkLst>
        </pc:spChg>
        <pc:picChg chg="add mod modCrop">
          <ac:chgData name="carleen rossing" userId="bcefa13e5aa8d7ad" providerId="LiveId" clId="{FB227C10-9F45-403A-8239-67F6300F6DED}" dt="2018-03-01T15:11:27.760" v="242" actId="1076"/>
          <ac:picMkLst>
            <pc:docMk/>
            <pc:sldMk cId="4185894938" sldId="271"/>
            <ac:picMk id="5" creationId="{8DAFD118-8408-4899-A4DC-E59A20A42B98}"/>
          </ac:picMkLst>
        </pc:picChg>
        <pc:picChg chg="add mod">
          <ac:chgData name="carleen rossing" userId="bcefa13e5aa8d7ad" providerId="LiveId" clId="{FB227C10-9F45-403A-8239-67F6300F6DED}" dt="2018-03-01T15:11:30.466" v="243" actId="1076"/>
          <ac:picMkLst>
            <pc:docMk/>
            <pc:sldMk cId="4185894938" sldId="271"/>
            <ac:picMk id="7" creationId="{A378E974-D9BD-4F91-89F3-09230E6ABE37}"/>
          </ac:picMkLst>
        </pc:picChg>
      </pc:sldChg>
      <pc:sldChg chg="addSp delSp modSp add">
        <pc:chgData name="carleen rossing" userId="bcefa13e5aa8d7ad" providerId="LiveId" clId="{FB227C10-9F45-403A-8239-67F6300F6DED}" dt="2018-03-01T15:12:55.857" v="271" actId="1076"/>
        <pc:sldMkLst>
          <pc:docMk/>
          <pc:sldMk cId="2126782504" sldId="272"/>
        </pc:sldMkLst>
        <pc:spChg chg="del">
          <ac:chgData name="carleen rossing" userId="bcefa13e5aa8d7ad" providerId="LiveId" clId="{FB227C10-9F45-403A-8239-67F6300F6DED}" dt="2018-03-01T15:12:19.284" v="263" actId="931"/>
          <ac:spMkLst>
            <pc:docMk/>
            <pc:sldMk cId="2126782504" sldId="272"/>
            <ac:spMk id="3" creationId="{20913D71-0EFF-4D3D-9354-92DD48492C38}"/>
          </ac:spMkLst>
        </pc:spChg>
        <pc:picChg chg="add mod modCrop">
          <ac:chgData name="carleen rossing" userId="bcefa13e5aa8d7ad" providerId="LiveId" clId="{FB227C10-9F45-403A-8239-67F6300F6DED}" dt="2018-03-01T15:12:39.747" v="268" actId="1076"/>
          <ac:picMkLst>
            <pc:docMk/>
            <pc:sldMk cId="2126782504" sldId="272"/>
            <ac:picMk id="5" creationId="{AAF58032-1175-4AD8-9A2A-3B3C5EC986D3}"/>
          </ac:picMkLst>
        </pc:picChg>
        <pc:picChg chg="add mod">
          <ac:chgData name="carleen rossing" userId="bcefa13e5aa8d7ad" providerId="LiveId" clId="{FB227C10-9F45-403A-8239-67F6300F6DED}" dt="2018-03-01T15:12:55.857" v="271" actId="1076"/>
          <ac:picMkLst>
            <pc:docMk/>
            <pc:sldMk cId="2126782504" sldId="272"/>
            <ac:picMk id="7" creationId="{564D3854-E847-48EE-9EE3-C63A5C2A06EC}"/>
          </ac:picMkLst>
        </pc:picChg>
      </pc:sldChg>
      <pc:sldChg chg="modSp add">
        <pc:chgData name="carleen rossing" userId="bcefa13e5aa8d7ad" providerId="LiveId" clId="{FB227C10-9F45-403A-8239-67F6300F6DED}" dt="2018-03-01T15:25:58.449" v="1465" actId="20577"/>
        <pc:sldMkLst>
          <pc:docMk/>
          <pc:sldMk cId="1608588668" sldId="273"/>
        </pc:sldMkLst>
        <pc:spChg chg="mod">
          <ac:chgData name="carleen rossing" userId="bcefa13e5aa8d7ad" providerId="LiveId" clId="{FB227C10-9F45-403A-8239-67F6300F6DED}" dt="2018-03-01T15:13:15.347" v="287" actId="20577"/>
          <ac:spMkLst>
            <pc:docMk/>
            <pc:sldMk cId="1608588668" sldId="273"/>
            <ac:spMk id="2" creationId="{96D29CCF-AD99-4E81-B47D-F2147F0B9922}"/>
          </ac:spMkLst>
        </pc:spChg>
        <pc:spChg chg="mod">
          <ac:chgData name="carleen rossing" userId="bcefa13e5aa8d7ad" providerId="LiveId" clId="{FB227C10-9F45-403A-8239-67F6300F6DED}" dt="2018-03-01T15:25:58.449" v="1465" actId="20577"/>
          <ac:spMkLst>
            <pc:docMk/>
            <pc:sldMk cId="1608588668" sldId="273"/>
            <ac:spMk id="3" creationId="{35723230-B585-4C63-BA5D-9E6A451A1B2D}"/>
          </ac:spMkLst>
        </pc:spChg>
      </pc:sldChg>
      <pc:sldChg chg="modSp add">
        <pc:chgData name="carleen rossing" userId="bcefa13e5aa8d7ad" providerId="LiveId" clId="{FB227C10-9F45-403A-8239-67F6300F6DED}" dt="2018-03-01T15:26:40.821" v="1513" actId="20577"/>
        <pc:sldMkLst>
          <pc:docMk/>
          <pc:sldMk cId="2976110110" sldId="274"/>
        </pc:sldMkLst>
        <pc:spChg chg="mod">
          <ac:chgData name="carleen rossing" userId="bcefa13e5aa8d7ad" providerId="LiveId" clId="{FB227C10-9F45-403A-8239-67F6300F6DED}" dt="2018-03-01T15:26:40.821" v="1513" actId="20577"/>
          <ac:spMkLst>
            <pc:docMk/>
            <pc:sldMk cId="2976110110" sldId="274"/>
            <ac:spMk id="3" creationId="{5329FE19-1846-4726-BA98-254D5521FF93}"/>
          </ac:spMkLst>
        </pc:spChg>
      </pc:sldChg>
      <pc:sldChg chg="modSp add">
        <pc:chgData name="carleen rossing" userId="bcefa13e5aa8d7ad" providerId="LiveId" clId="{FB227C10-9F45-403A-8239-67F6300F6DED}" dt="2018-03-01T15:28:35.405" v="1619" actId="20577"/>
        <pc:sldMkLst>
          <pc:docMk/>
          <pc:sldMk cId="1695172417" sldId="275"/>
        </pc:sldMkLst>
        <pc:spChg chg="mod">
          <ac:chgData name="carleen rossing" userId="bcefa13e5aa8d7ad" providerId="LiveId" clId="{FB227C10-9F45-403A-8239-67F6300F6DED}" dt="2018-03-01T15:27:51.411" v="1539" actId="20577"/>
          <ac:spMkLst>
            <pc:docMk/>
            <pc:sldMk cId="1695172417" sldId="275"/>
            <ac:spMk id="2" creationId="{9D5EC747-6E2D-4C54-8FB3-494661BC76F8}"/>
          </ac:spMkLst>
        </pc:spChg>
        <pc:spChg chg="mod">
          <ac:chgData name="carleen rossing" userId="bcefa13e5aa8d7ad" providerId="LiveId" clId="{FB227C10-9F45-403A-8239-67F6300F6DED}" dt="2018-03-01T15:28:35.405" v="1619" actId="20577"/>
          <ac:spMkLst>
            <pc:docMk/>
            <pc:sldMk cId="1695172417" sldId="275"/>
            <ac:spMk id="3" creationId="{73C74EFB-582C-49A0-8C6F-027B1197DAF6}"/>
          </ac:spMkLst>
        </pc:spChg>
      </pc:sldChg>
      <pc:sldChg chg="modSp add">
        <pc:chgData name="carleen rossing" userId="bcefa13e5aa8d7ad" providerId="LiveId" clId="{FB227C10-9F45-403A-8239-67F6300F6DED}" dt="2018-03-01T15:29:19.801" v="1656" actId="20577"/>
        <pc:sldMkLst>
          <pc:docMk/>
          <pc:sldMk cId="1356745258" sldId="276"/>
        </pc:sldMkLst>
        <pc:spChg chg="mod">
          <ac:chgData name="carleen rossing" userId="bcefa13e5aa8d7ad" providerId="LiveId" clId="{FB227C10-9F45-403A-8239-67F6300F6DED}" dt="2018-03-01T15:29:19.801" v="1656" actId="20577"/>
          <ac:spMkLst>
            <pc:docMk/>
            <pc:sldMk cId="1356745258" sldId="276"/>
            <ac:spMk id="2" creationId="{1BB5B485-52AC-4AC7-9238-6BAC1B5042DB}"/>
          </ac:spMkLst>
        </pc:spChg>
      </pc:sldChg>
      <pc:sldChg chg="addSp delSp modSp add">
        <pc:chgData name="carleen rossing" userId="bcefa13e5aa8d7ad" providerId="LiveId" clId="{FB227C10-9F45-403A-8239-67F6300F6DED}" dt="2018-03-01T15:30:22.609" v="1670" actId="14100"/>
        <pc:sldMkLst>
          <pc:docMk/>
          <pc:sldMk cId="872131199" sldId="277"/>
        </pc:sldMkLst>
        <pc:spChg chg="mod">
          <ac:chgData name="carleen rossing" userId="bcefa13e5aa8d7ad" providerId="LiveId" clId="{FB227C10-9F45-403A-8239-67F6300F6DED}" dt="2018-03-01T15:29:24.379" v="1660" actId="20577"/>
          <ac:spMkLst>
            <pc:docMk/>
            <pc:sldMk cId="872131199" sldId="277"/>
            <ac:spMk id="2" creationId="{5E71F913-82A3-4E51-BDC8-26F90F794E9F}"/>
          </ac:spMkLst>
        </pc:spChg>
        <pc:spChg chg="del">
          <ac:chgData name="carleen rossing" userId="bcefa13e5aa8d7ad" providerId="LiveId" clId="{FB227C10-9F45-403A-8239-67F6300F6DED}" dt="2018-03-01T15:29:42.677" v="1661" actId="14100"/>
          <ac:spMkLst>
            <pc:docMk/>
            <pc:sldMk cId="872131199" sldId="277"/>
            <ac:spMk id="3" creationId="{AEEB30F9-CB44-4068-97EC-DD3254477770}"/>
          </ac:spMkLst>
        </pc:spChg>
        <pc:picChg chg="add mod modCrop">
          <ac:chgData name="carleen rossing" userId="bcefa13e5aa8d7ad" providerId="LiveId" clId="{FB227C10-9F45-403A-8239-67F6300F6DED}" dt="2018-03-01T15:30:22.609" v="1670" actId="14100"/>
          <ac:picMkLst>
            <pc:docMk/>
            <pc:sldMk cId="872131199" sldId="277"/>
            <ac:picMk id="4" creationId="{FF63A0B2-A3F1-41D3-9D70-A8F0B6AF5A0A}"/>
          </ac:picMkLst>
        </pc:picChg>
      </pc:sldChg>
    </pc:docChg>
  </pc:docChgLst>
  <pc:docChgLst>
    <pc:chgData name="carleen rossing" userId="bcefa13e5aa8d7ad" providerId="LiveId" clId="{9DCD42E8-31DA-4CE7-840A-9B4E1B355624}"/>
    <pc:docChg chg="undo redo custSel addSld modSld">
      <pc:chgData name="carleen rossing" userId="bcefa13e5aa8d7ad" providerId="LiveId" clId="{9DCD42E8-31DA-4CE7-840A-9B4E1B355624}" dt="2018-03-01T19:30:49.008" v="1165" actId="1076"/>
      <pc:docMkLst>
        <pc:docMk/>
      </pc:docMkLst>
      <pc:sldChg chg="modSp">
        <pc:chgData name="carleen rossing" userId="bcefa13e5aa8d7ad" providerId="LiveId" clId="{9DCD42E8-31DA-4CE7-840A-9B4E1B355624}" dt="2018-03-01T19:14:38.122" v="697" actId="20577"/>
        <pc:sldMkLst>
          <pc:docMk/>
          <pc:sldMk cId="3921488086" sldId="258"/>
        </pc:sldMkLst>
        <pc:spChg chg="mod">
          <ac:chgData name="carleen rossing" userId="bcefa13e5aa8d7ad" providerId="LiveId" clId="{9DCD42E8-31DA-4CE7-840A-9B4E1B355624}" dt="2018-03-01T19:14:38.122" v="697" actId="20577"/>
          <ac:spMkLst>
            <pc:docMk/>
            <pc:sldMk cId="3921488086" sldId="258"/>
            <ac:spMk id="3" creationId="{E527A934-0634-429E-96BB-FD9F00259415}"/>
          </ac:spMkLst>
        </pc:spChg>
      </pc:sldChg>
      <pc:sldChg chg="modSp">
        <pc:chgData name="carleen rossing" userId="bcefa13e5aa8d7ad" providerId="LiveId" clId="{9DCD42E8-31DA-4CE7-840A-9B4E1B355624}" dt="2018-03-01T19:15:04.243" v="699" actId="6549"/>
        <pc:sldMkLst>
          <pc:docMk/>
          <pc:sldMk cId="3279307435" sldId="259"/>
        </pc:sldMkLst>
        <pc:spChg chg="mod">
          <ac:chgData name="carleen rossing" userId="bcefa13e5aa8d7ad" providerId="LiveId" clId="{9DCD42E8-31DA-4CE7-840A-9B4E1B355624}" dt="2018-03-01T19:15:04.243" v="699" actId="6549"/>
          <ac:spMkLst>
            <pc:docMk/>
            <pc:sldMk cId="3279307435" sldId="259"/>
            <ac:spMk id="3" creationId="{78DD751E-3073-4487-8A69-53346EAEC1F6}"/>
          </ac:spMkLst>
        </pc:spChg>
      </pc:sldChg>
      <pc:sldChg chg="modSp">
        <pc:chgData name="carleen rossing" userId="bcefa13e5aa8d7ad" providerId="LiveId" clId="{9DCD42E8-31DA-4CE7-840A-9B4E1B355624}" dt="2018-03-01T19:16:53.003" v="751" actId="20577"/>
        <pc:sldMkLst>
          <pc:docMk/>
          <pc:sldMk cId="922060711" sldId="270"/>
        </pc:sldMkLst>
        <pc:spChg chg="mod">
          <ac:chgData name="carleen rossing" userId="bcefa13e5aa8d7ad" providerId="LiveId" clId="{9DCD42E8-31DA-4CE7-840A-9B4E1B355624}" dt="2018-03-01T19:16:53.003" v="751" actId="20577"/>
          <ac:spMkLst>
            <pc:docMk/>
            <pc:sldMk cId="922060711" sldId="270"/>
            <ac:spMk id="19" creationId="{4849EEFE-8C3E-4F90-AEA2-763F094533E3}"/>
          </ac:spMkLst>
        </pc:spChg>
      </pc:sldChg>
      <pc:sldChg chg="addSp delSp modSp">
        <pc:chgData name="carleen rossing" userId="bcefa13e5aa8d7ad" providerId="LiveId" clId="{9DCD42E8-31DA-4CE7-840A-9B4E1B355624}" dt="2018-03-01T18:31:14.109" v="34" actId="20577"/>
        <pc:sldMkLst>
          <pc:docMk/>
          <pc:sldMk cId="1356745258" sldId="276"/>
        </pc:sldMkLst>
        <pc:spChg chg="del">
          <ac:chgData name="carleen rossing" userId="bcefa13e5aa8d7ad" providerId="LiveId" clId="{9DCD42E8-31DA-4CE7-840A-9B4E1B355624}" dt="2018-03-01T18:29:42.516" v="0" actId="931"/>
          <ac:spMkLst>
            <pc:docMk/>
            <pc:sldMk cId="1356745258" sldId="276"/>
            <ac:spMk id="3" creationId="{AA58A4D1-7579-40A1-A0FD-222315152A0E}"/>
          </ac:spMkLst>
        </pc:spChg>
        <pc:spChg chg="add mod">
          <ac:chgData name="carleen rossing" userId="bcefa13e5aa8d7ad" providerId="LiveId" clId="{9DCD42E8-31DA-4CE7-840A-9B4E1B355624}" dt="2018-03-01T18:31:07.449" v="26" actId="20577"/>
          <ac:spMkLst>
            <pc:docMk/>
            <pc:sldMk cId="1356745258" sldId="276"/>
            <ac:spMk id="8" creationId="{CE3E4AE8-4CD2-4DFE-812B-D55156AEB3DA}"/>
          </ac:spMkLst>
        </pc:spChg>
        <pc:spChg chg="add mod">
          <ac:chgData name="carleen rossing" userId="bcefa13e5aa8d7ad" providerId="LiveId" clId="{9DCD42E8-31DA-4CE7-840A-9B4E1B355624}" dt="2018-03-01T18:31:14.109" v="34" actId="20577"/>
          <ac:spMkLst>
            <pc:docMk/>
            <pc:sldMk cId="1356745258" sldId="276"/>
            <ac:spMk id="9" creationId="{CBD317C7-433A-47AD-BAD5-0C96907FC6E8}"/>
          </ac:spMkLst>
        </pc:spChg>
        <pc:picChg chg="add mod">
          <ac:chgData name="carleen rossing" userId="bcefa13e5aa8d7ad" providerId="LiveId" clId="{9DCD42E8-31DA-4CE7-840A-9B4E1B355624}" dt="2018-03-01T18:29:45.342" v="1" actId="1076"/>
          <ac:picMkLst>
            <pc:docMk/>
            <pc:sldMk cId="1356745258" sldId="276"/>
            <ac:picMk id="5" creationId="{5FF130EA-56D6-4034-85FE-24E398ACF97B}"/>
          </ac:picMkLst>
        </pc:picChg>
        <pc:picChg chg="add mod">
          <ac:chgData name="carleen rossing" userId="bcefa13e5aa8d7ad" providerId="LiveId" clId="{9DCD42E8-31DA-4CE7-840A-9B4E1B355624}" dt="2018-03-01T18:30:13.270" v="6" actId="14100"/>
          <ac:picMkLst>
            <pc:docMk/>
            <pc:sldMk cId="1356745258" sldId="276"/>
            <ac:picMk id="7" creationId="{BC51DC12-7C2D-429B-9146-D38DC6F4BEB3}"/>
          </ac:picMkLst>
        </pc:picChg>
      </pc:sldChg>
      <pc:sldChg chg="addSp delSp modSp add">
        <pc:chgData name="carleen rossing" userId="bcefa13e5aa8d7ad" providerId="LiveId" clId="{9DCD42E8-31DA-4CE7-840A-9B4E1B355624}" dt="2018-03-01T18:32:21.871" v="82" actId="20577"/>
        <pc:sldMkLst>
          <pc:docMk/>
          <pc:sldMk cId="3009401719" sldId="278"/>
        </pc:sldMkLst>
        <pc:spChg chg="del">
          <ac:chgData name="carleen rossing" userId="bcefa13e5aa8d7ad" providerId="LiveId" clId="{9DCD42E8-31DA-4CE7-840A-9B4E1B355624}" dt="2018-03-01T18:30:53.530" v="21" actId="931"/>
          <ac:spMkLst>
            <pc:docMk/>
            <pc:sldMk cId="3009401719" sldId="278"/>
            <ac:spMk id="3" creationId="{0464E944-6022-4672-B00F-83FDBB976D05}"/>
          </ac:spMkLst>
        </pc:spChg>
        <pc:spChg chg="add mod">
          <ac:chgData name="carleen rossing" userId="bcefa13e5aa8d7ad" providerId="LiveId" clId="{9DCD42E8-31DA-4CE7-840A-9B4E1B355624}" dt="2018-03-01T18:32:21.871" v="82" actId="20577"/>
          <ac:spMkLst>
            <pc:docMk/>
            <pc:sldMk cId="3009401719" sldId="278"/>
            <ac:spMk id="8" creationId="{6AF33976-4BB6-4706-BD23-F31C69AD11D6}"/>
          </ac:spMkLst>
        </pc:spChg>
        <pc:picChg chg="add mod">
          <ac:chgData name="carleen rossing" userId="bcefa13e5aa8d7ad" providerId="LiveId" clId="{9DCD42E8-31DA-4CE7-840A-9B4E1B355624}" dt="2018-03-01T18:31:48.817" v="38" actId="14100"/>
          <ac:picMkLst>
            <pc:docMk/>
            <pc:sldMk cId="3009401719" sldId="278"/>
            <ac:picMk id="5" creationId="{E84435D8-A42D-4E20-887F-0D397EA7691B}"/>
          </ac:picMkLst>
        </pc:picChg>
        <pc:picChg chg="add mod">
          <ac:chgData name="carleen rossing" userId="bcefa13e5aa8d7ad" providerId="LiveId" clId="{9DCD42E8-31DA-4CE7-840A-9B4E1B355624}" dt="2018-03-01T18:31:41.142" v="37" actId="1076"/>
          <ac:picMkLst>
            <pc:docMk/>
            <pc:sldMk cId="3009401719" sldId="278"/>
            <ac:picMk id="7" creationId="{EEDA6E19-8871-4ACF-B7A3-04BF1C804B6E}"/>
          </ac:picMkLst>
        </pc:picChg>
      </pc:sldChg>
      <pc:sldChg chg="addSp delSp modSp add">
        <pc:chgData name="carleen rossing" userId="bcefa13e5aa8d7ad" providerId="LiveId" clId="{9DCD42E8-31DA-4CE7-840A-9B4E1B355624}" dt="2018-03-01T18:33:52.872" v="143" actId="20577"/>
        <pc:sldMkLst>
          <pc:docMk/>
          <pc:sldMk cId="1615916848" sldId="279"/>
        </pc:sldMkLst>
        <pc:spChg chg="del">
          <ac:chgData name="carleen rossing" userId="bcefa13e5aa8d7ad" providerId="LiveId" clId="{9DCD42E8-31DA-4CE7-840A-9B4E1B355624}" dt="2018-03-01T18:32:38.566" v="84" actId="931"/>
          <ac:spMkLst>
            <pc:docMk/>
            <pc:sldMk cId="1615916848" sldId="279"/>
            <ac:spMk id="3" creationId="{B5D1134C-8571-4B77-A2B9-9E505E37362E}"/>
          </ac:spMkLst>
        </pc:spChg>
        <pc:spChg chg="add mod">
          <ac:chgData name="carleen rossing" userId="bcefa13e5aa8d7ad" providerId="LiveId" clId="{9DCD42E8-31DA-4CE7-840A-9B4E1B355624}" dt="2018-03-01T18:33:52.872" v="143" actId="20577"/>
          <ac:spMkLst>
            <pc:docMk/>
            <pc:sldMk cId="1615916848" sldId="279"/>
            <ac:spMk id="8" creationId="{44238559-7B0F-4A9D-A1E9-A45C1585D2A9}"/>
          </ac:spMkLst>
        </pc:spChg>
        <pc:picChg chg="add mod ord">
          <ac:chgData name="carleen rossing" userId="bcefa13e5aa8d7ad" providerId="LiveId" clId="{9DCD42E8-31DA-4CE7-840A-9B4E1B355624}" dt="2018-03-01T18:33:26.772" v="98" actId="166"/>
          <ac:picMkLst>
            <pc:docMk/>
            <pc:sldMk cId="1615916848" sldId="279"/>
            <ac:picMk id="5" creationId="{16BFB4D6-B2D6-4A0B-8E93-4487BDAE9B7D}"/>
          </ac:picMkLst>
        </pc:picChg>
        <pc:picChg chg="add mod">
          <ac:chgData name="carleen rossing" userId="bcefa13e5aa8d7ad" providerId="LiveId" clId="{9DCD42E8-31DA-4CE7-840A-9B4E1B355624}" dt="2018-03-01T18:33:30.318" v="99" actId="1076"/>
          <ac:picMkLst>
            <pc:docMk/>
            <pc:sldMk cId="1615916848" sldId="279"/>
            <ac:picMk id="7" creationId="{C394B90D-DA0F-4445-AFDC-131223B3C36C}"/>
          </ac:picMkLst>
        </pc:picChg>
      </pc:sldChg>
      <pc:sldChg chg="addSp delSp modSp add">
        <pc:chgData name="carleen rossing" userId="bcefa13e5aa8d7ad" providerId="LiveId" clId="{9DCD42E8-31DA-4CE7-840A-9B4E1B355624}" dt="2018-03-01T18:34:47.093" v="195" actId="20577"/>
        <pc:sldMkLst>
          <pc:docMk/>
          <pc:sldMk cId="74891192" sldId="280"/>
        </pc:sldMkLst>
        <pc:spChg chg="del">
          <ac:chgData name="carleen rossing" userId="bcefa13e5aa8d7ad" providerId="LiveId" clId="{9DCD42E8-31DA-4CE7-840A-9B4E1B355624}" dt="2018-03-01T18:34:02.586" v="145" actId="931"/>
          <ac:spMkLst>
            <pc:docMk/>
            <pc:sldMk cId="74891192" sldId="280"/>
            <ac:spMk id="3" creationId="{A811F310-7CB0-4BD7-8DBD-CD8E13E355F4}"/>
          </ac:spMkLst>
        </pc:spChg>
        <pc:spChg chg="add mod">
          <ac:chgData name="carleen rossing" userId="bcefa13e5aa8d7ad" providerId="LiveId" clId="{9DCD42E8-31DA-4CE7-840A-9B4E1B355624}" dt="2018-03-01T18:34:47.093" v="195" actId="20577"/>
          <ac:spMkLst>
            <pc:docMk/>
            <pc:sldMk cId="74891192" sldId="280"/>
            <ac:spMk id="8" creationId="{DCF6CBAC-FE77-4005-BCF4-BD5B66A4D544}"/>
          </ac:spMkLst>
        </pc:spChg>
        <pc:picChg chg="add mod">
          <ac:chgData name="carleen rossing" userId="bcefa13e5aa8d7ad" providerId="LiveId" clId="{9DCD42E8-31DA-4CE7-840A-9B4E1B355624}" dt="2018-03-01T18:34:05.506" v="146" actId="1076"/>
          <ac:picMkLst>
            <pc:docMk/>
            <pc:sldMk cId="74891192" sldId="280"/>
            <ac:picMk id="5" creationId="{51934420-6C47-431D-97F7-7F5360A64225}"/>
          </ac:picMkLst>
        </pc:picChg>
        <pc:picChg chg="add mod">
          <ac:chgData name="carleen rossing" userId="bcefa13e5aa8d7ad" providerId="LiveId" clId="{9DCD42E8-31DA-4CE7-840A-9B4E1B355624}" dt="2018-03-01T18:34:29.975" v="154" actId="1076"/>
          <ac:picMkLst>
            <pc:docMk/>
            <pc:sldMk cId="74891192" sldId="280"/>
            <ac:picMk id="7" creationId="{07AA7792-B53B-495E-8116-7353CF973696}"/>
          </ac:picMkLst>
        </pc:picChg>
      </pc:sldChg>
      <pc:sldChg chg="addSp delSp modSp add">
        <pc:chgData name="carleen rossing" userId="bcefa13e5aa8d7ad" providerId="LiveId" clId="{9DCD42E8-31DA-4CE7-840A-9B4E1B355624}" dt="2018-03-01T19:19:52.950" v="796" actId="20577"/>
        <pc:sldMkLst>
          <pc:docMk/>
          <pc:sldMk cId="2381717316" sldId="281"/>
        </pc:sldMkLst>
        <pc:spChg chg="del">
          <ac:chgData name="carleen rossing" userId="bcefa13e5aa8d7ad" providerId="LiveId" clId="{9DCD42E8-31DA-4CE7-840A-9B4E1B355624}" dt="2018-03-01T19:02:58.452" v="197" actId="3680"/>
          <ac:spMkLst>
            <pc:docMk/>
            <pc:sldMk cId="2381717316" sldId="281"/>
            <ac:spMk id="3" creationId="{8648718A-3E80-4365-B6D5-42CC480DBBEC}"/>
          </ac:spMkLst>
        </pc:spChg>
        <pc:graphicFrameChg chg="add mod modGraphic">
          <ac:chgData name="carleen rossing" userId="bcefa13e5aa8d7ad" providerId="LiveId" clId="{9DCD42E8-31DA-4CE7-840A-9B4E1B355624}" dt="2018-03-01T19:19:52.950" v="796" actId="20577"/>
          <ac:graphicFrameMkLst>
            <pc:docMk/>
            <pc:sldMk cId="2381717316" sldId="281"/>
            <ac:graphicFrameMk id="4" creationId="{B211064D-E05A-45FB-9A1D-D41CC8220999}"/>
          </ac:graphicFrameMkLst>
        </pc:graphicFrameChg>
        <pc:graphicFrameChg chg="add del mod">
          <ac:chgData name="carleen rossing" userId="bcefa13e5aa8d7ad" providerId="LiveId" clId="{9DCD42E8-31DA-4CE7-840A-9B4E1B355624}" dt="2018-03-01T19:19:12.679" v="756"/>
          <ac:graphicFrameMkLst>
            <pc:docMk/>
            <pc:sldMk cId="2381717316" sldId="281"/>
            <ac:graphicFrameMk id="5" creationId="{55F273EB-6A34-43DC-8357-638AB9325BB8}"/>
          </ac:graphicFrameMkLst>
        </pc:graphicFrameChg>
      </pc:sldChg>
      <pc:sldChg chg="modSp add">
        <pc:chgData name="carleen rossing" userId="bcefa13e5aa8d7ad" providerId="LiveId" clId="{9DCD42E8-31DA-4CE7-840A-9B4E1B355624}" dt="2018-03-01T19:24:26.321" v="1146" actId="20577"/>
        <pc:sldMkLst>
          <pc:docMk/>
          <pc:sldMk cId="3112281703" sldId="282"/>
        </pc:sldMkLst>
        <pc:spChg chg="mod">
          <ac:chgData name="carleen rossing" userId="bcefa13e5aa8d7ad" providerId="LiveId" clId="{9DCD42E8-31DA-4CE7-840A-9B4E1B355624}" dt="2018-03-01T19:24:26.321" v="1146" actId="20577"/>
          <ac:spMkLst>
            <pc:docMk/>
            <pc:sldMk cId="3112281703" sldId="282"/>
            <ac:spMk id="3" creationId="{1CF32229-255D-4955-92BF-337B6CE9B95E}"/>
          </ac:spMkLst>
        </pc:spChg>
      </pc:sldChg>
      <pc:sldChg chg="modSp add">
        <pc:chgData name="carleen rossing" userId="bcefa13e5aa8d7ad" providerId="LiveId" clId="{9DCD42E8-31DA-4CE7-840A-9B4E1B355624}" dt="2018-03-01T19:25:08.466" v="1154" actId="20577"/>
        <pc:sldMkLst>
          <pc:docMk/>
          <pc:sldMk cId="3621183067" sldId="283"/>
        </pc:sldMkLst>
        <pc:spChg chg="mod">
          <ac:chgData name="carleen rossing" userId="bcefa13e5aa8d7ad" providerId="LiveId" clId="{9DCD42E8-31DA-4CE7-840A-9B4E1B355624}" dt="2018-03-01T19:25:08.466" v="1154" actId="20577"/>
          <ac:spMkLst>
            <pc:docMk/>
            <pc:sldMk cId="3621183067" sldId="283"/>
            <ac:spMk id="2" creationId="{5ADBAFFA-F83C-482D-9CDA-748D10869559}"/>
          </ac:spMkLst>
        </pc:spChg>
      </pc:sldChg>
      <pc:sldChg chg="addSp delSp modSp add">
        <pc:chgData name="carleen rossing" userId="bcefa13e5aa8d7ad" providerId="LiveId" clId="{9DCD42E8-31DA-4CE7-840A-9B4E1B355624}" dt="2018-03-01T19:30:49.008" v="1165" actId="1076"/>
        <pc:sldMkLst>
          <pc:docMk/>
          <pc:sldMk cId="3968923383" sldId="284"/>
        </pc:sldMkLst>
        <pc:spChg chg="del">
          <ac:chgData name="carleen rossing" userId="bcefa13e5aa8d7ad" providerId="LiveId" clId="{9DCD42E8-31DA-4CE7-840A-9B4E1B355624}" dt="2018-03-01T19:30:17.549" v="1156" actId="931"/>
          <ac:spMkLst>
            <pc:docMk/>
            <pc:sldMk cId="3968923383" sldId="284"/>
            <ac:spMk id="3" creationId="{6BCA75E7-E32E-4CBB-BB11-F7864A4EC776}"/>
          </ac:spMkLst>
        </pc:spChg>
        <pc:picChg chg="add mod modCrop">
          <ac:chgData name="carleen rossing" userId="bcefa13e5aa8d7ad" providerId="LiveId" clId="{9DCD42E8-31DA-4CE7-840A-9B4E1B355624}" dt="2018-03-01T19:30:49.008" v="1165" actId="1076"/>
          <ac:picMkLst>
            <pc:docMk/>
            <pc:sldMk cId="3968923383" sldId="284"/>
            <ac:picMk id="5" creationId="{C5907604-3317-40A8-97EB-83B72AB4C3C0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1T16:04:00.221" idx="1">
    <p:pos x="6404" y="1933"/>
    <p:text>percentages bij de genome browser van 30 tot 70 %</p:text>
    <p:extLst>
      <p:ext uri="{C676402C-5697-4E1C-873F-D02D1690AC5C}">
        <p15:threadingInfo xmlns:p15="http://schemas.microsoft.com/office/powerpoint/2012/main" timeZoneBias="-60"/>
      </p:ext>
    </p:extLst>
  </p:cm>
  <p:cm authorId="1" dt="2018-03-01T16:05:23.598" idx="2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17CF93-12C3-4346-8E93-56AD6D4225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942" y="1065320"/>
            <a:ext cx="9052061" cy="2985516"/>
          </a:xfrm>
        </p:spPr>
        <p:txBody>
          <a:bodyPr/>
          <a:lstStyle/>
          <a:p>
            <a:r>
              <a:rPr lang="nl-NL" sz="5000" dirty="0"/>
              <a:t>Onderzoek het </a:t>
            </a:r>
            <a:r>
              <a:rPr lang="nl-NL" sz="5000" dirty="0" err="1"/>
              <a:t>gc</a:t>
            </a:r>
            <a:r>
              <a:rPr lang="nl-NL" sz="5000" dirty="0"/>
              <a:t>-percentage van de subtypen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E898712-070B-46B3-AD69-DBFC6F3045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Youri </a:t>
            </a:r>
            <a:r>
              <a:rPr lang="nl-NL" dirty="0" err="1"/>
              <a:t>Geboers</a:t>
            </a:r>
            <a:r>
              <a:rPr lang="nl-NL" dirty="0"/>
              <a:t>, Jelle van der Heide, </a:t>
            </a:r>
            <a:r>
              <a:rPr lang="nl-NL" dirty="0" err="1"/>
              <a:t>Aloys</a:t>
            </a:r>
            <a:r>
              <a:rPr lang="nl-NL" dirty="0"/>
              <a:t> Kuster, Carleen Rossing</a:t>
            </a:r>
          </a:p>
          <a:p>
            <a:r>
              <a:rPr lang="nl-NL" dirty="0"/>
              <a:t>Groep 1</a:t>
            </a:r>
          </a:p>
        </p:txBody>
      </p:sp>
    </p:spTree>
    <p:extLst>
      <p:ext uri="{BB962C8B-B14F-4D97-AF65-F5344CB8AC3E}">
        <p14:creationId xmlns:p14="http://schemas.microsoft.com/office/powerpoint/2010/main" val="102279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9FCBCB-FE46-4096-9C97-7D1ABE01F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93EC333-813C-4A9E-A071-684866E16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6567B22A-C1C4-4601-BADA-6E7C4A6172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69" t="13888" r="37812" b="43611"/>
          <a:stretch/>
        </p:blipFill>
        <p:spPr>
          <a:xfrm>
            <a:off x="1885949" y="609600"/>
            <a:ext cx="8001001" cy="487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785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7DF6E9-D896-45A7-9571-8191B1CDE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5DB036A-5EB9-4F7E-8703-35464371B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1089E92-9128-4E47-8CC3-F89152C623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69" t="28148" r="40937" b="26250"/>
          <a:stretch/>
        </p:blipFill>
        <p:spPr>
          <a:xfrm>
            <a:off x="876299" y="635922"/>
            <a:ext cx="6829425" cy="485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1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6D1A33-EAD5-4544-A459-13EAD983F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5907604-3317-40A8-97EB-83B72AB4C3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935" t="10348" r="26496" b="28712"/>
          <a:stretch/>
        </p:blipFill>
        <p:spPr>
          <a:xfrm>
            <a:off x="1914525" y="704850"/>
            <a:ext cx="4933950" cy="4712557"/>
          </a:xfrm>
        </p:spPr>
      </p:pic>
    </p:spTree>
    <p:extLst>
      <p:ext uri="{BB962C8B-B14F-4D97-AF65-F5344CB8AC3E}">
        <p14:creationId xmlns:p14="http://schemas.microsoft.com/office/powerpoint/2010/main" val="3968923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E45D23-F425-4A29-8320-8C5D93FB1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analyse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54C0E85-E89B-4FA7-8DBF-92DE53D9A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5151" y="928846"/>
            <a:ext cx="5175249" cy="3881437"/>
          </a:xfr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F0B06BEF-C4E2-4B43-85B9-8CEEB6F823A5}"/>
              </a:ext>
            </a:extLst>
          </p:cNvPr>
          <p:cNvSpPr txBox="1"/>
          <p:nvPr/>
        </p:nvSpPr>
        <p:spPr>
          <a:xfrm>
            <a:off x="677334" y="1930400"/>
            <a:ext cx="5520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Homo sapiens, </a:t>
            </a:r>
            <a:r>
              <a:rPr lang="nl-NL" dirty="0" err="1"/>
              <a:t>cds</a:t>
            </a:r>
            <a:endParaRPr lang="nl-NL" dirty="0"/>
          </a:p>
        </p:txBody>
      </p:sp>
      <p:pic>
        <p:nvPicPr>
          <p:cNvPr id="7" name="Tijdelijke aanduiding voor inhoud 4">
            <a:extLst>
              <a:ext uri="{FF2B5EF4-FFF2-40B4-BE49-F238E27FC236}">
                <a16:creationId xmlns:a16="http://schemas.microsoft.com/office/drawing/2014/main" id="{1A6C37A0-9AF6-4160-B719-9831FD05A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931954"/>
            <a:ext cx="4146761" cy="3110071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57C9E93B-AE24-4E03-8F43-08BACB9B545D}"/>
              </a:ext>
            </a:extLst>
          </p:cNvPr>
          <p:cNvSpPr txBox="1"/>
          <p:nvPr/>
        </p:nvSpPr>
        <p:spPr>
          <a:xfrm>
            <a:off x="5181600" y="5248275"/>
            <a:ext cx="3238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Soya</a:t>
            </a:r>
            <a:r>
              <a:rPr lang="nl-NL" dirty="0"/>
              <a:t> boon, </a:t>
            </a:r>
            <a:r>
              <a:rPr lang="nl-NL" dirty="0" err="1"/>
              <a:t>cds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69244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34D0D-E8C6-4000-85B7-37F6CDDBD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941A6B9E-42AB-4707-80A2-52B4F14422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253" y="-10319"/>
            <a:ext cx="9868827" cy="3078639"/>
          </a:xfr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47380A48-5EC0-459D-9FBA-A83D659960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57" b="57843"/>
          <a:stretch/>
        </p:blipFill>
        <p:spPr>
          <a:xfrm>
            <a:off x="1156446" y="3068320"/>
            <a:ext cx="9009529" cy="289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634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AD2CDC-DBB4-4D80-9F5E-C305AE24E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A33A73EB-337C-4E09-A6CE-D92073BFE0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4344" y="1546225"/>
            <a:ext cx="6269566" cy="4702175"/>
          </a:xfr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42390B2A-CF2C-459E-B247-3418732022CF}"/>
              </a:ext>
            </a:extLst>
          </p:cNvPr>
          <p:cNvSpPr txBox="1"/>
          <p:nvPr/>
        </p:nvSpPr>
        <p:spPr>
          <a:xfrm>
            <a:off x="1009650" y="2478306"/>
            <a:ext cx="21526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Soya</a:t>
            </a:r>
            <a:r>
              <a:rPr lang="nl-NL" dirty="0"/>
              <a:t> boon, genoom</a:t>
            </a:r>
          </a:p>
          <a:p>
            <a:endParaRPr lang="nl-NL" dirty="0"/>
          </a:p>
          <a:p>
            <a:r>
              <a:rPr lang="nl-NL" dirty="0"/>
              <a:t>Geen vergelijking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12231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AA609C-9457-4193-880F-04CCA614F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Tijdelijke aanduiding voor inhoud 14">
            <a:extLst>
              <a:ext uri="{FF2B5EF4-FFF2-40B4-BE49-F238E27FC236}">
                <a16:creationId xmlns:a16="http://schemas.microsoft.com/office/drawing/2014/main" id="{0B1AA1E8-70CD-4518-95BD-4D0D8E785F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8344" y="227013"/>
            <a:ext cx="5175249" cy="3881437"/>
          </a:xfr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7CCF76A3-F0B7-409D-BDF6-5B43E2FB7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5" y="3542501"/>
            <a:ext cx="4257682" cy="3193261"/>
          </a:xfrm>
          <a:prstGeom prst="rect">
            <a:avLst/>
          </a:pr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3993B6D7-7564-42B3-B7D4-207CA99483F0}"/>
              </a:ext>
            </a:extLst>
          </p:cNvPr>
          <p:cNvSpPr txBox="1"/>
          <p:nvPr/>
        </p:nvSpPr>
        <p:spPr>
          <a:xfrm>
            <a:off x="1809750" y="51435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Salmonella, gen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4849EEFE-8C3E-4F90-AEA2-763F094533E3}"/>
              </a:ext>
            </a:extLst>
          </p:cNvPr>
          <p:cNvSpPr txBox="1"/>
          <p:nvPr/>
        </p:nvSpPr>
        <p:spPr>
          <a:xfrm>
            <a:off x="5534025" y="5457825"/>
            <a:ext cx="2266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e.coli</a:t>
            </a:r>
            <a:r>
              <a:rPr lang="nl-NL" dirty="0"/>
              <a:t>, gen heel klein gen, met knippingen van 50</a:t>
            </a:r>
          </a:p>
        </p:txBody>
      </p:sp>
    </p:spTree>
    <p:extLst>
      <p:ext uri="{BB962C8B-B14F-4D97-AF65-F5344CB8AC3E}">
        <p14:creationId xmlns:p14="http://schemas.microsoft.com/office/powerpoint/2010/main" val="922060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E4D86B-A1D4-4094-A871-566DD10FF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8DAFD118-8408-4899-A4DC-E59A20A42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09" t="9857" r="32444" b="10634"/>
          <a:stretch/>
        </p:blipFill>
        <p:spPr>
          <a:xfrm>
            <a:off x="563034" y="2532063"/>
            <a:ext cx="5448212" cy="3362325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A378E974-D9BD-4F91-89F3-09230E6AB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7346" y="127572"/>
            <a:ext cx="5800725" cy="2790254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0CAB60E0-D0C5-4A41-B3C8-03262815A441}"/>
              </a:ext>
            </a:extLst>
          </p:cNvPr>
          <p:cNvSpPr txBox="1"/>
          <p:nvPr/>
        </p:nvSpPr>
        <p:spPr>
          <a:xfrm>
            <a:off x="7105650" y="3790950"/>
            <a:ext cx="2647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e.Coli</a:t>
            </a:r>
            <a:r>
              <a:rPr lang="nl-NL" dirty="0"/>
              <a:t> bacterie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85894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A424C3-0E86-4CBB-913E-0166CB3F0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AAF58032-1175-4AD8-9A2A-3B3C5EC986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88" t="10102" r="33294"/>
          <a:stretch/>
        </p:blipFill>
        <p:spPr>
          <a:xfrm>
            <a:off x="295275" y="447676"/>
            <a:ext cx="6171472" cy="4356100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564D3854-E847-48EE-9EE3-C63A5C2A0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5" y="2625726"/>
            <a:ext cx="4673607" cy="350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825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D29CCF-AD99-4E81-B47D-F2147F0B9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vergelijken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5723230-B585-4C63-BA5D-9E6A451A1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1: het </a:t>
            </a:r>
            <a:r>
              <a:rPr lang="nl-NL" dirty="0" err="1"/>
              <a:t>gc</a:t>
            </a:r>
            <a:r>
              <a:rPr lang="nl-NL" dirty="0"/>
              <a:t>-percentage is het hoogst in coderende delen van het DNA, in coderende delen is meer stabiliteit nodig om de juiste producten(eiwitten) te vormen.</a:t>
            </a:r>
          </a:p>
          <a:p>
            <a:r>
              <a:rPr lang="nl-NL" dirty="0"/>
              <a:t>2: Bacteriën hebben bijna alleen maar coderende gedeeltes, in een bacterie is het minder erg als er een mutatie plaatsvindt</a:t>
            </a:r>
          </a:p>
          <a:p>
            <a:r>
              <a:rPr lang="nl-NL" dirty="0"/>
              <a:t>3: Het percentage is niet altijd 50 procent, want in sommige delen wil je nog meer stabiliteit om mutaties te voorkomen</a:t>
            </a:r>
          </a:p>
          <a:p>
            <a:r>
              <a:rPr lang="nl-NL" dirty="0"/>
              <a:t>4: het </a:t>
            </a:r>
            <a:r>
              <a:rPr lang="nl-NL" dirty="0" err="1"/>
              <a:t>gc</a:t>
            </a:r>
            <a:r>
              <a:rPr lang="nl-NL" dirty="0"/>
              <a:t> percentage in prokaryoten is stabieler dan in eukaryoten. Het percentage is hoger in eukaryoten om de smelttemperatuur te behalen bij primers</a:t>
            </a:r>
          </a:p>
          <a:p>
            <a:r>
              <a:rPr lang="nl-NL" dirty="0"/>
              <a:t>5: Dit zou kunnen komen, omdat het </a:t>
            </a:r>
            <a:r>
              <a:rPr lang="nl-NL" dirty="0" err="1"/>
              <a:t>gc</a:t>
            </a:r>
            <a:r>
              <a:rPr lang="nl-NL" dirty="0"/>
              <a:t> percentage minder van belang is in prokaryoten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08588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7CD8A4-32AE-4646-BF51-D66A6AE5D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DCACAA1-7EF0-4FD9-BD7D-69792CED8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Inleiding</a:t>
            </a:r>
          </a:p>
          <a:p>
            <a:r>
              <a:rPr lang="nl-NL" dirty="0"/>
              <a:t>Enzym</a:t>
            </a:r>
          </a:p>
          <a:p>
            <a:r>
              <a:rPr lang="nl-NL" dirty="0"/>
              <a:t>Script</a:t>
            </a:r>
          </a:p>
          <a:p>
            <a:r>
              <a:rPr lang="nl-NL" dirty="0"/>
              <a:t>Analyse</a:t>
            </a:r>
          </a:p>
          <a:p>
            <a:r>
              <a:rPr lang="nl-NL" dirty="0"/>
              <a:t>Onderzoek</a:t>
            </a:r>
          </a:p>
          <a:p>
            <a:r>
              <a:rPr lang="nl-NL" dirty="0"/>
              <a:t>Resultaten </a:t>
            </a:r>
          </a:p>
          <a:p>
            <a:r>
              <a:rPr lang="nl-NL" dirty="0"/>
              <a:t>ERD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547549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F48726-2A21-4BC2-87A5-2F3FD14E9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29FE19-1846-4726-BA98-254D5521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6: bij de </a:t>
            </a:r>
            <a:r>
              <a:rPr lang="nl-NL" dirty="0" err="1"/>
              <a:t>soya</a:t>
            </a:r>
            <a:r>
              <a:rPr lang="nl-NL" dirty="0"/>
              <a:t> plant is het laagste percentage 10% en bij de mens is dat ongeveer 20%, de extremen zijn bij sommige eukaryoten groter. Dit zou kunnen komen door verschillende aantallen genen</a:t>
            </a:r>
          </a:p>
          <a:p>
            <a:r>
              <a:rPr lang="nl-NL" dirty="0"/>
              <a:t>7: het </a:t>
            </a:r>
            <a:r>
              <a:rPr lang="nl-NL" dirty="0" err="1"/>
              <a:t>gc</a:t>
            </a:r>
            <a:r>
              <a:rPr lang="nl-NL" dirty="0"/>
              <a:t> percentage wordt berekend om te kunnen bepalen waar mogelijke genen zitten op een chromosoom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76110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5EC747-6E2D-4C54-8FB3-494661BC7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onderzoek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3C74EFB-582C-49A0-8C6F-027B1197D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Script is hetzelfde alleen andere bestanden</a:t>
            </a:r>
          </a:p>
        </p:txBody>
      </p:sp>
    </p:spTree>
    <p:extLst>
      <p:ext uri="{BB962C8B-B14F-4D97-AF65-F5344CB8AC3E}">
        <p14:creationId xmlns:p14="http://schemas.microsoft.com/office/powerpoint/2010/main" val="16951724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B5B485-52AC-4AC7-9238-6BAC1B504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resultaten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FF130EA-56D6-4034-85FE-24E398ACF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019" y="1488281"/>
            <a:ext cx="5175249" cy="3881437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BC51DC12-7C2D-429B-9146-D38DC6F4B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3183" y="1488281"/>
            <a:ext cx="5457825" cy="4093369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CE3E4AE8-4CD2-4DFE-812B-D55156AEB3DA}"/>
              </a:ext>
            </a:extLst>
          </p:cNvPr>
          <p:cNvSpPr txBox="1"/>
          <p:nvPr/>
        </p:nvSpPr>
        <p:spPr>
          <a:xfrm>
            <a:off x="904875" y="5724525"/>
            <a:ext cx="3095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HIV-1 CDS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CBD317C7-433A-47AD-BAD5-0C96907FC6E8}"/>
              </a:ext>
            </a:extLst>
          </p:cNvPr>
          <p:cNvSpPr txBox="1"/>
          <p:nvPr/>
        </p:nvSpPr>
        <p:spPr>
          <a:xfrm>
            <a:off x="6080124" y="5915025"/>
            <a:ext cx="4378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HIV-1 genoom</a:t>
            </a:r>
          </a:p>
        </p:txBody>
      </p:sp>
    </p:spTree>
    <p:extLst>
      <p:ext uri="{BB962C8B-B14F-4D97-AF65-F5344CB8AC3E}">
        <p14:creationId xmlns:p14="http://schemas.microsoft.com/office/powerpoint/2010/main" val="13567452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2FB1A-017F-4E01-BAAC-EF32F16E9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E84435D8-A42D-4E20-887F-0D397EA769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169" y="1930400"/>
            <a:ext cx="5374481" cy="3881437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EEDA6E19-8871-4ACF-B7A3-04BF1C804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2650" y="1864521"/>
            <a:ext cx="5334007" cy="4000505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6AF33976-4BB6-4706-BD23-F31C69AD11D6}"/>
              </a:ext>
            </a:extLst>
          </p:cNvPr>
          <p:cNvSpPr txBox="1"/>
          <p:nvPr/>
        </p:nvSpPr>
        <p:spPr>
          <a:xfrm>
            <a:off x="1476375" y="6086475"/>
            <a:ext cx="4486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HIV-2, Links CDS en rechts het genoom</a:t>
            </a:r>
          </a:p>
        </p:txBody>
      </p:sp>
    </p:spTree>
    <p:extLst>
      <p:ext uri="{BB962C8B-B14F-4D97-AF65-F5344CB8AC3E}">
        <p14:creationId xmlns:p14="http://schemas.microsoft.com/office/powerpoint/2010/main" val="3009401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03E986-6A37-4707-9AEB-0C4A51A73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C394B90D-DA0F-4445-AFDC-131223B3C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450" y="3090340"/>
            <a:ext cx="7639050" cy="3674521"/>
          </a:xfrm>
          <a:prstGeom prst="rect">
            <a:avLst/>
          </a:prstGeom>
        </p:spPr>
      </p:pic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16BFB4D6-B2D6-4A0B-8E93-4487BDAE9B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flipH="1">
            <a:off x="0" y="-61913"/>
            <a:ext cx="7257342" cy="3490913"/>
          </a:xfr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4238559-7B0F-4A9D-A1E9-A45C1585D2A9}"/>
              </a:ext>
            </a:extLst>
          </p:cNvPr>
          <p:cNvSpPr txBox="1"/>
          <p:nvPr/>
        </p:nvSpPr>
        <p:spPr>
          <a:xfrm>
            <a:off x="677334" y="4057650"/>
            <a:ext cx="29993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SIV, boven CDS  en rechts genoom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159168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B1E6A-57ED-4C82-AB2E-3AD431C6A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1934420-6C47-431D-97F7-7F5360A642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769" y="1270000"/>
            <a:ext cx="5175249" cy="3881437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07AA7792-B53B-495E-8116-7353CF973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2758" y="1428053"/>
            <a:ext cx="5175250" cy="3881437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DCF6CBAC-FE77-4005-BCF4-BD5B66A4D544}"/>
              </a:ext>
            </a:extLst>
          </p:cNvPr>
          <p:cNvSpPr txBox="1"/>
          <p:nvPr/>
        </p:nvSpPr>
        <p:spPr>
          <a:xfrm>
            <a:off x="1219200" y="5476875"/>
            <a:ext cx="3952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SIVmnd</a:t>
            </a:r>
            <a:r>
              <a:rPr lang="nl-NL" dirty="0"/>
              <a:t>, links CDS en rechts het genoom</a:t>
            </a:r>
          </a:p>
        </p:txBody>
      </p:sp>
    </p:spTree>
    <p:extLst>
      <p:ext uri="{BB962C8B-B14F-4D97-AF65-F5344CB8AC3E}">
        <p14:creationId xmlns:p14="http://schemas.microsoft.com/office/powerpoint/2010/main" val="748911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4B22D2-D565-4072-BF69-5070F6D3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B211064D-E05A-45FB-9A1D-D41CC82209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2191808"/>
              </p:ext>
            </p:extLst>
          </p:nvPr>
        </p:nvGraphicFramePr>
        <p:xfrm>
          <a:off x="506027" y="2167976"/>
          <a:ext cx="9365942" cy="276352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176910">
                  <a:extLst>
                    <a:ext uri="{9D8B030D-6E8A-4147-A177-3AD203B41FA5}">
                      <a16:colId xmlns:a16="http://schemas.microsoft.com/office/drawing/2014/main" val="4135118723"/>
                    </a:ext>
                  </a:extLst>
                </a:gridCol>
                <a:gridCol w="955146">
                  <a:extLst>
                    <a:ext uri="{9D8B030D-6E8A-4147-A177-3AD203B41FA5}">
                      <a16:colId xmlns:a16="http://schemas.microsoft.com/office/drawing/2014/main" val="75514988"/>
                    </a:ext>
                  </a:extLst>
                </a:gridCol>
                <a:gridCol w="1122711">
                  <a:extLst>
                    <a:ext uri="{9D8B030D-6E8A-4147-A177-3AD203B41FA5}">
                      <a16:colId xmlns:a16="http://schemas.microsoft.com/office/drawing/2014/main" val="55308762"/>
                    </a:ext>
                  </a:extLst>
                </a:gridCol>
                <a:gridCol w="1074198">
                  <a:extLst>
                    <a:ext uri="{9D8B030D-6E8A-4147-A177-3AD203B41FA5}">
                      <a16:colId xmlns:a16="http://schemas.microsoft.com/office/drawing/2014/main" val="1378410008"/>
                    </a:ext>
                  </a:extLst>
                </a:gridCol>
                <a:gridCol w="1029810">
                  <a:extLst>
                    <a:ext uri="{9D8B030D-6E8A-4147-A177-3AD203B41FA5}">
                      <a16:colId xmlns:a16="http://schemas.microsoft.com/office/drawing/2014/main" val="2784481078"/>
                    </a:ext>
                  </a:extLst>
                </a:gridCol>
                <a:gridCol w="971004">
                  <a:extLst>
                    <a:ext uri="{9D8B030D-6E8A-4147-A177-3AD203B41FA5}">
                      <a16:colId xmlns:a16="http://schemas.microsoft.com/office/drawing/2014/main" val="862920908"/>
                    </a:ext>
                  </a:extLst>
                </a:gridCol>
                <a:gridCol w="1020932">
                  <a:extLst>
                    <a:ext uri="{9D8B030D-6E8A-4147-A177-3AD203B41FA5}">
                      <a16:colId xmlns:a16="http://schemas.microsoft.com/office/drawing/2014/main" val="1905016540"/>
                    </a:ext>
                  </a:extLst>
                </a:gridCol>
                <a:gridCol w="967666">
                  <a:extLst>
                    <a:ext uri="{9D8B030D-6E8A-4147-A177-3AD203B41FA5}">
                      <a16:colId xmlns:a16="http://schemas.microsoft.com/office/drawing/2014/main" val="1220981576"/>
                    </a:ext>
                  </a:extLst>
                </a:gridCol>
                <a:gridCol w="1047565">
                  <a:extLst>
                    <a:ext uri="{9D8B030D-6E8A-4147-A177-3AD203B41FA5}">
                      <a16:colId xmlns:a16="http://schemas.microsoft.com/office/drawing/2014/main" val="32550118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SIV CDS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SIV</a:t>
                      </a:r>
                    </a:p>
                    <a:p>
                      <a:r>
                        <a:rPr lang="nl-NL" dirty="0"/>
                        <a:t>Genoom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/>
                        <a:t>SIVmnd</a:t>
                      </a:r>
                      <a:r>
                        <a:rPr lang="nl-NL" dirty="0"/>
                        <a:t> CDS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/>
                        <a:t>SIVmnd</a:t>
                      </a:r>
                      <a:r>
                        <a:rPr lang="nl-NL" dirty="0"/>
                        <a:t> genoom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HIV1 CDS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HIV1 genoom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HIV2</a:t>
                      </a:r>
                    </a:p>
                    <a:p>
                      <a:r>
                        <a:rPr lang="nl-NL" dirty="0"/>
                        <a:t>CDS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HIV2 genoom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8359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Lengte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9623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10215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9345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9518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10359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11539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9181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11304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319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GC%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44,333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43,753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43,457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43,915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45,637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45,877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42,090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42,118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0929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Variantie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7,7997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6,3662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6,3478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7,0492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7,2642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6,9054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7,6827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3,7567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655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Mediaan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43,125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43,0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43,0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43,0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45,0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46,0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41,25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42,4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9551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Knip-lengte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69213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17173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71F913-82A3-4E51-BDC8-26F90F79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ERD</a:t>
            </a:r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FF63A0B2-A3F1-41D3-9D70-A8F0B6AF5A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998" t="13292" r="29352" b="42782"/>
          <a:stretch/>
        </p:blipFill>
        <p:spPr>
          <a:xfrm>
            <a:off x="1562099" y="923924"/>
            <a:ext cx="7277101" cy="465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311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8B699D-4701-4CFE-9654-6510DD828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CF32229-255D-4955-92BF-337B6CE9B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Heel veel sociale media gebruiken relationele databases</a:t>
            </a:r>
          </a:p>
          <a:p>
            <a:endParaRPr lang="nl-NL" dirty="0"/>
          </a:p>
          <a:p>
            <a:r>
              <a:rPr lang="nl-NL" dirty="0"/>
              <a:t>Op monsterboard staan een stuk of 10 vacatures voor de programmeertaal python en meer dan 1000 voor de programmeertaal SQL</a:t>
            </a:r>
          </a:p>
          <a:p>
            <a:endParaRPr lang="nl-NL" dirty="0"/>
          </a:p>
          <a:p>
            <a:r>
              <a:rPr lang="nl-NL" dirty="0"/>
              <a:t>Facebook gebruikt </a:t>
            </a:r>
            <a:r>
              <a:rPr lang="nl-NL" dirty="0" err="1"/>
              <a:t>mySQl</a:t>
            </a:r>
            <a:r>
              <a:rPr lang="nl-NL" dirty="0"/>
              <a:t> voor gestructureerde opslag van data, zoals timeline en informatie van de gebruikers.</a:t>
            </a:r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122817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DBAFFA-F83C-482D-9CDA-748D10869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Vragen?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73362EB-9063-49CF-87C3-DE71D0A2A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21183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DB7019-A0B1-42D6-8568-14CA9E800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Inleiding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527A934-0634-429E-96BB-FD9F00259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Het </a:t>
            </a:r>
            <a:r>
              <a:rPr lang="nl-NL" dirty="0" err="1"/>
              <a:t>gc</a:t>
            </a:r>
            <a:r>
              <a:rPr lang="nl-NL" dirty="0"/>
              <a:t> percentage berekenen van een gen uit de glycolyse</a:t>
            </a:r>
          </a:p>
          <a:p>
            <a:r>
              <a:rPr lang="nl-NL" dirty="0"/>
              <a:t>Dit berekenen door middel van een script</a:t>
            </a:r>
          </a:p>
          <a:p>
            <a:r>
              <a:rPr lang="nl-NL" dirty="0"/>
              <a:t>Piekenpatroon vergelijken met bekende waarden</a:t>
            </a:r>
          </a:p>
          <a:p>
            <a:r>
              <a:rPr lang="nl-NL" dirty="0"/>
              <a:t>Het </a:t>
            </a:r>
            <a:r>
              <a:rPr lang="nl-NL" dirty="0" err="1"/>
              <a:t>gc</a:t>
            </a:r>
            <a:r>
              <a:rPr lang="nl-NL" dirty="0"/>
              <a:t> percentage berekenen van vier verschillende virussen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21488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9CF96B-F5DF-4384-8C47-977D139B0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Enzym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8DD751E-3073-4487-8A69-53346EAE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Glucose-6-fosfaat </a:t>
            </a:r>
            <a:r>
              <a:rPr lang="nl-NL" dirty="0" err="1"/>
              <a:t>isomerase</a:t>
            </a:r>
            <a:endParaRPr lang="nl-NL" dirty="0"/>
          </a:p>
          <a:p>
            <a:r>
              <a:rPr lang="nl-NL" dirty="0"/>
              <a:t>5.3.1.9</a:t>
            </a:r>
          </a:p>
          <a:p>
            <a:endParaRPr lang="nl-NL" dirty="0"/>
          </a:p>
          <a:p>
            <a:r>
              <a:rPr lang="nl-NL" dirty="0"/>
              <a:t>Organisme</a:t>
            </a:r>
          </a:p>
          <a:p>
            <a:r>
              <a:rPr lang="nl-NL" dirty="0"/>
              <a:t>Mens</a:t>
            </a:r>
          </a:p>
          <a:p>
            <a:r>
              <a:rPr lang="nl-NL" dirty="0" err="1"/>
              <a:t>Soya</a:t>
            </a:r>
            <a:r>
              <a:rPr lang="nl-NL" dirty="0"/>
              <a:t> boon</a:t>
            </a:r>
          </a:p>
          <a:p>
            <a:r>
              <a:rPr lang="nl-NL" dirty="0"/>
              <a:t>Salmonella bacterie</a:t>
            </a:r>
          </a:p>
          <a:p>
            <a:r>
              <a:rPr lang="nl-NL" dirty="0" err="1"/>
              <a:t>E.coli</a:t>
            </a:r>
            <a:r>
              <a:rPr lang="nl-NL" dirty="0"/>
              <a:t> bacterie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627D0388-177C-459B-B108-1947B85B1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048" y="127384"/>
            <a:ext cx="3711834" cy="2958332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2DD0881B-FF2F-4C00-A539-90F433FD4B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34" t="8889" r="60078" b="4722"/>
          <a:stretch/>
        </p:blipFill>
        <p:spPr>
          <a:xfrm>
            <a:off x="4210519" y="1479166"/>
            <a:ext cx="3770961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307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2DB938-977B-48C1-A51D-856A7F66B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Script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E39503E-3D2F-4165-9557-22AD3C04E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C4DFB2D-74CB-4352-A1EB-0A57B2883D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03" t="8889" r="21875" b="57917"/>
          <a:stretch/>
        </p:blipFill>
        <p:spPr>
          <a:xfrm>
            <a:off x="677334" y="1930400"/>
            <a:ext cx="10646479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496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9C18F1-C88D-4E96-B048-E5A7ED174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602276-9216-42FB-91AC-1AD770EDE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A7AAA86-8B44-44BE-8E20-1FFCD594CC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1" t="43413" r="22657" b="8888"/>
          <a:stretch/>
        </p:blipFill>
        <p:spPr>
          <a:xfrm>
            <a:off x="332548" y="695325"/>
            <a:ext cx="9878253" cy="486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471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12CC05-F9E6-488D-8D47-555E4EEB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E29370E-CF20-477A-8ADD-EAF6CB92A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3DD958F-00D4-43AA-A2B2-311C70DBD4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88" t="11908" r="25078" b="55833"/>
          <a:stretch/>
        </p:blipFill>
        <p:spPr>
          <a:xfrm>
            <a:off x="95250" y="1066800"/>
            <a:ext cx="1184762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127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58AB80-4989-4FDF-BFE0-5AA2E209C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9821421-39A8-4B0D-B14E-2915D8F90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70AB2DD-C112-4ACB-BC9F-2B49A1EC77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78" t="28194" r="20547" b="13148"/>
          <a:stretch/>
        </p:blipFill>
        <p:spPr>
          <a:xfrm>
            <a:off x="485129" y="609599"/>
            <a:ext cx="9544695" cy="553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935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53AA3E-5866-4E30-9C0E-A553E079C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0D7C844-6514-490D-B346-41460827D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2744EBD1-C907-4636-8014-1FDB219531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44" t="11908" r="28906" b="65277"/>
          <a:stretch/>
        </p:blipFill>
        <p:spPr>
          <a:xfrm>
            <a:off x="-323850" y="1060608"/>
            <a:ext cx="13039725" cy="361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3755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137</TotalTime>
  <Words>429</Words>
  <Application>Microsoft Office PowerPoint</Application>
  <PresentationFormat>Breedbeeld</PresentationFormat>
  <Paragraphs>113</Paragraphs>
  <Slides>29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29</vt:i4>
      </vt:variant>
    </vt:vector>
  </HeadingPairs>
  <TitlesOfParts>
    <vt:vector size="33" baseType="lpstr">
      <vt:lpstr>Arial</vt:lpstr>
      <vt:lpstr>Trebuchet MS</vt:lpstr>
      <vt:lpstr>Wingdings 3</vt:lpstr>
      <vt:lpstr>Facet</vt:lpstr>
      <vt:lpstr>Onderzoek het gc-percentage van de subtypen</vt:lpstr>
      <vt:lpstr>inhoud</vt:lpstr>
      <vt:lpstr>Inleiding</vt:lpstr>
      <vt:lpstr>Enzym</vt:lpstr>
      <vt:lpstr>Script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analyse</vt:lpstr>
      <vt:lpstr>PowerPoint-presentatie</vt:lpstr>
      <vt:lpstr>PowerPoint-presentatie</vt:lpstr>
      <vt:lpstr>PowerPoint-presentatie</vt:lpstr>
      <vt:lpstr>PowerPoint-presentatie</vt:lpstr>
      <vt:lpstr>PowerPoint-presentatie</vt:lpstr>
      <vt:lpstr>vergelijken</vt:lpstr>
      <vt:lpstr>PowerPoint-presentatie</vt:lpstr>
      <vt:lpstr>onderzoek</vt:lpstr>
      <vt:lpstr>resultaten</vt:lpstr>
      <vt:lpstr>PowerPoint-presentatie</vt:lpstr>
      <vt:lpstr>PowerPoint-presentatie</vt:lpstr>
      <vt:lpstr>PowerPoint-presentatie</vt:lpstr>
      <vt:lpstr>PowerPoint-presentatie</vt:lpstr>
      <vt:lpstr>ERD</vt:lpstr>
      <vt:lpstr>PowerPoint-presentatie</vt:lpstr>
      <vt:lpstr>Vragen?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Onderzoek het gc-percentage van de subtypen</dc:title>
  <dc:creator>carleen rossing</dc:creator>
  <cp:lastModifiedBy>carleen rossing</cp:lastModifiedBy>
  <cp:revision>2</cp:revision>
  <dcterms:created xsi:type="dcterms:W3CDTF">2018-03-01T13:26:48Z</dcterms:created>
  <dcterms:modified xsi:type="dcterms:W3CDTF">2018-03-01T19:30:53Z</dcterms:modified>
</cp:coreProperties>
</file>

<file path=docProps/thumbnail.jpeg>
</file>